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1" r:id="rId5"/>
    <p:sldId id="257" r:id="rId6"/>
    <p:sldId id="260" r:id="rId7"/>
    <p:sldId id="262" r:id="rId8"/>
    <p:sldId id="263" r:id="rId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62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D2371-8559-4F71-93A0-9F706CB4B946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1F5C-383E-4058-8AF5-9BA717248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734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D2371-8559-4F71-93A0-9F706CB4B946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1F5C-383E-4058-8AF5-9BA717248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69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D2371-8559-4F71-93A0-9F706CB4B946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1F5C-383E-4058-8AF5-9BA717248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80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D2371-8559-4F71-93A0-9F706CB4B946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1F5C-383E-4058-8AF5-9BA717248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769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D2371-8559-4F71-93A0-9F706CB4B946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1F5C-383E-4058-8AF5-9BA717248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169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D2371-8559-4F71-93A0-9F706CB4B946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1F5C-383E-4058-8AF5-9BA717248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366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D2371-8559-4F71-93A0-9F706CB4B946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1F5C-383E-4058-8AF5-9BA717248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807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D2371-8559-4F71-93A0-9F706CB4B946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1F5C-383E-4058-8AF5-9BA717248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96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D2371-8559-4F71-93A0-9F706CB4B946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1F5C-383E-4058-8AF5-9BA717248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D2371-8559-4F71-93A0-9F706CB4B946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1F5C-383E-4058-8AF5-9BA717248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168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D2371-8559-4F71-93A0-9F706CB4B946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1F5C-383E-4058-8AF5-9BA717248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24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D2371-8559-4F71-93A0-9F706CB4B946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B1F5C-383E-4058-8AF5-9BA717248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87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4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8392" cy="7340354"/>
          </a:xfrm>
        </p:spPr>
      </p:pic>
    </p:spTree>
    <p:extLst>
      <p:ext uri="{BB962C8B-B14F-4D97-AF65-F5344CB8AC3E}">
        <p14:creationId xmlns:p14="http://schemas.microsoft.com/office/powerpoint/2010/main" val="332743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45700"/>
          </a:xfrm>
        </p:spPr>
      </p:pic>
    </p:spTree>
    <p:extLst>
      <p:ext uri="{BB962C8B-B14F-4D97-AF65-F5344CB8AC3E}">
        <p14:creationId xmlns:p14="http://schemas.microsoft.com/office/powerpoint/2010/main" val="1572605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0392"/>
          </a:xfrm>
        </p:spPr>
      </p:pic>
    </p:spTree>
    <p:extLst>
      <p:ext uri="{BB962C8B-B14F-4D97-AF65-F5344CB8AC3E}">
        <p14:creationId xmlns:p14="http://schemas.microsoft.com/office/powerpoint/2010/main" val="3652884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3659" cy="7622510"/>
          </a:xfrm>
        </p:spPr>
      </p:pic>
    </p:spTree>
    <p:extLst>
      <p:ext uri="{BB962C8B-B14F-4D97-AF65-F5344CB8AC3E}">
        <p14:creationId xmlns:p14="http://schemas.microsoft.com/office/powerpoint/2010/main" val="1673053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29029"/>
          </a:xfrm>
        </p:spPr>
      </p:pic>
    </p:spTree>
    <p:extLst>
      <p:ext uri="{BB962C8B-B14F-4D97-AF65-F5344CB8AC3E}">
        <p14:creationId xmlns:p14="http://schemas.microsoft.com/office/powerpoint/2010/main" val="2651204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8198"/>
          </a:xfrm>
        </p:spPr>
      </p:pic>
    </p:spTree>
    <p:extLst>
      <p:ext uri="{BB962C8B-B14F-4D97-AF65-F5344CB8AC3E}">
        <p14:creationId xmlns:p14="http://schemas.microsoft.com/office/powerpoint/2010/main" val="4070126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250885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Произвольный</PresentationFormat>
  <Paragraphs>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Ырысты</cp:lastModifiedBy>
  <cp:revision>3</cp:revision>
  <cp:lastPrinted>2018-09-12T10:32:47Z</cp:lastPrinted>
  <dcterms:created xsi:type="dcterms:W3CDTF">2018-09-12T06:33:14Z</dcterms:created>
  <dcterms:modified xsi:type="dcterms:W3CDTF">2018-09-12T10:50:09Z</dcterms:modified>
</cp:coreProperties>
</file>