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7685A-2951-49B5-8F38-AF7D68841F21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7CF69-D31E-4236-8934-2DBF53F14C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74DF-AD3D-4544-96A4-1FB6C7E9BF0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9475-ED81-4F46-8D1B-69A533F645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3143248"/>
            <a:ext cx="5892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Pets and animals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500570"/>
            <a:ext cx="387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The 1</a:t>
            </a:r>
            <a:r>
              <a:rPr lang="en-US" sz="5400" b="1" cap="none" spc="0" baseline="30000" dirty="0" smtClean="0">
                <a:ln/>
                <a:solidFill>
                  <a:schemeClr val="accent3"/>
                </a:solidFill>
                <a:effectLst/>
              </a:rPr>
              <a:t>st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grade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643182"/>
            <a:ext cx="5933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your name?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214422"/>
            <a:ext cx="3595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Funny circle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000504"/>
            <a:ext cx="405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My name is…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857232"/>
            <a:ext cx="7187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Checking the knowledge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714620"/>
            <a:ext cx="8023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 is your favourite pet?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458" name="Picture 2" descr="Картинки по запросу домашние живот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857628"/>
            <a:ext cx="4286250" cy="27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428736"/>
            <a:ext cx="7026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Dogs                        cats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6" name="Picture 4" descr="Картинки по запросу домашние живот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3214678" cy="3071834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кош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496"/>
            <a:ext cx="335758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357166"/>
            <a:ext cx="4591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Wild animals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Картинки по запросу волк рисуно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25431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14414" y="3357562"/>
            <a:ext cx="1456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wolf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Картинки по запросу лис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428736"/>
            <a:ext cx="22669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29058" y="3429000"/>
            <a:ext cx="1069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fox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Рисунок 11" descr="Картинки по запросу тигр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428736"/>
            <a:ext cx="207170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357950" y="3429000"/>
            <a:ext cx="1510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tiger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Рисунок 13" descr="Картинки по запросу слон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143381"/>
            <a:ext cx="26098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57158" y="5934670"/>
            <a:ext cx="274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elephant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" name="Рисунок 15" descr="Картинки по запросу медведь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143380"/>
            <a:ext cx="2314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786182" y="5934670"/>
            <a:ext cx="1492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bear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" name="Рисунок 17" descr="Картинки по запросу обезьяна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143380"/>
            <a:ext cx="19716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929322" y="5934670"/>
            <a:ext cx="2474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monkey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214290"/>
            <a:ext cx="3825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1</a:t>
            </a:r>
            <a:r>
              <a:rPr lang="en-US" sz="54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task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225689"/>
            <a:ext cx="635798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Mon_ey</a:t>
            </a:r>
            <a:endParaRPr lang="en-U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</a:t>
            </a:r>
            <a:r>
              <a:rPr lang="en-US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lephant</a:t>
            </a:r>
            <a:endParaRPr lang="en-US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Be_r</a:t>
            </a:r>
            <a:endParaRPr lang="en-U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Wo_f</a:t>
            </a:r>
            <a:endParaRPr lang="en-US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F_x</a:t>
            </a:r>
            <a:endParaRPr lang="en-U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Tig_r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85728"/>
            <a:ext cx="3979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2</a:t>
            </a:r>
            <a:r>
              <a:rPr lang="en-US" sz="54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nd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task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Картинки по запросу волк рисуно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5" y="1071547"/>
            <a:ext cx="1714511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лис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00240"/>
            <a:ext cx="17145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медвед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857496"/>
            <a:ext cx="17145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слон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714752"/>
            <a:ext cx="1714512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обезьяна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500570"/>
            <a:ext cx="15716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28662" y="1071546"/>
            <a:ext cx="2731838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Elephant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Monkey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Fox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Wolf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Tiger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Bear </a:t>
            </a:r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Картинки по запросу тигр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5500702"/>
            <a:ext cx="1643074" cy="10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3571868" y="1643050"/>
            <a:ext cx="2571768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857232"/>
            <a:ext cx="393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3</a:t>
            </a:r>
            <a:r>
              <a:rPr lang="en-US" sz="54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rd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task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571744"/>
            <a:ext cx="3950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“What is it?”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1142976" y="3929066"/>
            <a:ext cx="2214578" cy="221457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929322" y="4000504"/>
            <a:ext cx="2214578" cy="221457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1928802"/>
            <a:ext cx="3894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857232"/>
            <a:ext cx="7885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your attention!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Картинки по запросу красивый цвет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143248"/>
            <a:ext cx="4357718" cy="3324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71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student-4</dc:creator>
  <cp:lastModifiedBy>student-4</cp:lastModifiedBy>
  <cp:revision>2</cp:revision>
  <dcterms:created xsi:type="dcterms:W3CDTF">2017-02-15T03:37:09Z</dcterms:created>
  <dcterms:modified xsi:type="dcterms:W3CDTF">2017-02-15T07:19:47Z</dcterms:modified>
</cp:coreProperties>
</file>